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5"/>
  </p:notesMasterIdLst>
  <p:sldIdLst>
    <p:sldId id="310" r:id="rId5"/>
    <p:sldId id="307" r:id="rId6"/>
    <p:sldId id="312" r:id="rId7"/>
    <p:sldId id="316" r:id="rId8"/>
    <p:sldId id="324" r:id="rId9"/>
    <p:sldId id="314" r:id="rId10"/>
    <p:sldId id="326" r:id="rId11"/>
    <p:sldId id="317" r:id="rId12"/>
    <p:sldId id="325" r:id="rId13"/>
    <p:sldId id="32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902" autoAdjust="0"/>
  </p:normalViewPr>
  <p:slideViewPr>
    <p:cSldViewPr snapToGrid="0">
      <p:cViewPr varScale="1">
        <p:scale>
          <a:sx n="85" d="100"/>
          <a:sy n="85" d="100"/>
        </p:scale>
        <p:origin x="60" y="225"/>
      </p:cViewPr>
      <p:guideLst/>
    </p:cSldViewPr>
  </p:slideViewPr>
  <p:outlineViewPr>
    <p:cViewPr>
      <p:scale>
        <a:sx n="33" d="100"/>
        <a:sy n="33" d="100"/>
      </p:scale>
      <p:origin x="0" y="-974"/>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10/25/2021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70960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3AFB24-9188-4C0A-A512-E59E6F17DCAF}"/>
              </a:ext>
              <a:ext uri="{C183D7F6-B498-43B3-948B-1728B52AA6E4}">
                <adec:decorative xmlns:adec="http://schemas.microsoft.com/office/drawing/2017/decorative" val="1"/>
              </a:ext>
            </a:extLst>
          </p:cNvPr>
          <p:cNvSpPr/>
          <p:nvPr userDrawn="1"/>
        </p:nvSpPr>
        <p:spPr>
          <a:xfrm rot="10800000">
            <a:off x="4565"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D31D73-6FE4-4E4B-8D0B-E55FABBFA92B}"/>
              </a:ext>
              <a:ext uri="{C183D7F6-B498-43B3-948B-1728B52AA6E4}">
                <adec:decorative xmlns:adec="http://schemas.microsoft.com/office/drawing/2017/decorative" val="1"/>
              </a:ext>
            </a:extLst>
          </p:cNvPr>
          <p:cNvSpPr/>
          <p:nvPr userDrawn="1"/>
        </p:nvSpPr>
        <p:spPr>
          <a:xfrm rot="10800000">
            <a:off x="1524"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9A9F4D9-AE67-4B73-8B27-FD437564D7A6}"/>
              </a:ext>
            </a:extLst>
          </p:cNvPr>
          <p:cNvSpPr>
            <a:spLocks noGrp="1"/>
          </p:cNvSpPr>
          <p:nvPr>
            <p:ph type="ctrTitle"/>
          </p:nvPr>
        </p:nvSpPr>
        <p:spPr>
          <a:xfrm>
            <a:off x="422899" y="4476329"/>
            <a:ext cx="6467547" cy="1558680"/>
          </a:xfrm>
        </p:spPr>
        <p:txBody>
          <a:bodyPr anchor="ctr" anchorCtr="0">
            <a:normAutofit/>
          </a:bodyPr>
          <a:lstStyle/>
          <a:p>
            <a:pPr algn="l">
              <a:lnSpc>
                <a:spcPts val="5800"/>
              </a:lnSpc>
            </a:pPr>
            <a:r>
              <a:rPr lang="en-US" sz="4800"/>
              <a:t>Click to edit Master title style</a:t>
            </a:r>
            <a:endParaRPr lang="en-US" sz="4800" dirty="0"/>
          </a:p>
        </p:txBody>
      </p:sp>
      <p:sp>
        <p:nvSpPr>
          <p:cNvPr id="8" name="Subtitle 24">
            <a:extLst>
              <a:ext uri="{FF2B5EF4-FFF2-40B4-BE49-F238E27FC236}">
                <a16:creationId xmlns:a16="http://schemas.microsoft.com/office/drawing/2014/main" id="{2A23FDD6-741A-4F02-B44B-70D85FCF5325}"/>
              </a:ext>
            </a:extLst>
          </p:cNvPr>
          <p:cNvSpPr>
            <a:spLocks noGrp="1"/>
          </p:cNvSpPr>
          <p:nvPr>
            <p:ph type="subTitle" idx="1"/>
          </p:nvPr>
        </p:nvSpPr>
        <p:spPr>
          <a:xfrm>
            <a:off x="7096924" y="4476328"/>
            <a:ext cx="4046957" cy="1558673"/>
          </a:xfrm>
        </p:spPr>
        <p:txBody>
          <a:bodyPr anchor="ctr">
            <a:normAutofit/>
          </a:bodyPr>
          <a:lstStyle>
            <a:lvl1pPr>
              <a:buNone/>
              <a:defRPr/>
            </a:lvl1pPr>
          </a:lstStyle>
          <a:p>
            <a:pPr algn="l">
              <a:lnSpc>
                <a:spcPts val="3200"/>
              </a:lnSpc>
            </a:pPr>
            <a:r>
              <a:rPr lang="en-US" sz="2200"/>
              <a:t>Click to edit Master subtitle style</a:t>
            </a:r>
            <a:endParaRPr lang="en-US" sz="2200" dirty="0"/>
          </a:p>
        </p:txBody>
      </p:sp>
      <p:sp>
        <p:nvSpPr>
          <p:cNvPr id="11" name="Picture Placeholder 10">
            <a:extLst>
              <a:ext uri="{FF2B5EF4-FFF2-40B4-BE49-F238E27FC236}">
                <a16:creationId xmlns:a16="http://schemas.microsoft.com/office/drawing/2014/main" id="{8942B78C-790E-4881-96BA-169A876C67F3}"/>
              </a:ext>
            </a:extLst>
          </p:cNvPr>
          <p:cNvSpPr>
            <a:spLocks noGrp="1"/>
          </p:cNvSpPr>
          <p:nvPr>
            <p:ph type="pic" sz="quarter" idx="13"/>
          </p:nvPr>
        </p:nvSpPr>
        <p:spPr>
          <a:xfrm>
            <a:off x="1524" y="0"/>
            <a:ext cx="12188952" cy="4271133"/>
          </a:xfrm>
          <a:solidFill>
            <a:schemeClr val="accent3"/>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92381543-EC92-42BD-A142-81963D4273D5}"/>
              </a:ext>
              <a:ext uri="{C183D7F6-B498-43B3-948B-1728B52AA6E4}">
                <adec:decorative xmlns:adec="http://schemas.microsoft.com/office/drawing/2017/decorative" val="1"/>
              </a:ext>
            </a:extLst>
          </p:cNvPr>
          <p:cNvSpPr/>
          <p:nvPr userDrawn="1"/>
        </p:nvSpPr>
        <p:spPr>
          <a:xfrm rot="10800000">
            <a:off x="11494040" y="4274977"/>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DB087A-3DA7-4017-A5B1-F130DC91FB3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6">
            <a:extLst>
              <a:ext uri="{FF2B5EF4-FFF2-40B4-BE49-F238E27FC236}">
                <a16:creationId xmlns:a16="http://schemas.microsoft.com/office/drawing/2014/main" id="{BAF5A401-D6B7-4962-876B-5DB5840E4F93}"/>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B907326-D737-439C-9190-476F49A50994}"/>
              </a:ext>
            </a:extLst>
          </p:cNvPr>
          <p:cNvSpPr>
            <a:spLocks noGrp="1"/>
          </p:cNvSpPr>
          <p:nvPr>
            <p:ph type="title"/>
          </p:nvPr>
        </p:nvSpPr>
        <p:spPr>
          <a:xfrm>
            <a:off x="422145" y="539496"/>
            <a:ext cx="4907908" cy="2640432"/>
          </a:xfrm>
        </p:spPr>
        <p:txBody>
          <a:bodyPr anchor="t">
            <a:normAutofit/>
          </a:bodyPr>
          <a:lstStyle/>
          <a:p>
            <a:r>
              <a:rPr lang="en-US" sz="4800">
                <a:solidFill>
                  <a:schemeClr val="tx1"/>
                </a:solidFill>
              </a:rPr>
              <a:t>Click to edit Master title style</a:t>
            </a:r>
            <a:endParaRPr lang="en-US" sz="4800" dirty="0">
              <a:solidFill>
                <a:schemeClr val="tx1"/>
              </a:solidFill>
            </a:endParaRPr>
          </a:p>
        </p:txBody>
      </p:sp>
      <p:sp>
        <p:nvSpPr>
          <p:cNvPr id="9" name="Content Placeholder 2">
            <a:extLst>
              <a:ext uri="{FF2B5EF4-FFF2-40B4-BE49-F238E27FC236}">
                <a16:creationId xmlns:a16="http://schemas.microsoft.com/office/drawing/2014/main" id="{00B68F67-401D-47DB-8256-A99FC6E99F6C}"/>
              </a:ext>
            </a:extLst>
          </p:cNvPr>
          <p:cNvSpPr>
            <a:spLocks noGrp="1"/>
          </p:cNvSpPr>
          <p:nvPr>
            <p:ph idx="1"/>
          </p:nvPr>
        </p:nvSpPr>
        <p:spPr>
          <a:xfrm>
            <a:off x="5583401" y="539496"/>
            <a:ext cx="4956417" cy="2640432"/>
          </a:xfrm>
        </p:spPr>
        <p:txBody>
          <a:bodyPr anchor="t" anchorCtr="0">
            <a:normAutofit/>
          </a:bodyPr>
          <a:lstStyle>
            <a:lvl1pPr marL="0" indent="0">
              <a:buNone/>
              <a:defRPr/>
            </a:lvl1pPr>
          </a:lstStyle>
          <a:p>
            <a:pPr lvl="0">
              <a:lnSpc>
                <a:spcPts val="2800"/>
              </a:lnSpc>
            </a:pPr>
            <a:r>
              <a:rPr lang="en-US" sz="1800">
                <a:solidFill>
                  <a:schemeClr val="tx1"/>
                </a:solidFill>
              </a:rPr>
              <a:t>Click to edit Master text styles</a:t>
            </a:r>
          </a:p>
        </p:txBody>
      </p:sp>
      <p:sp>
        <p:nvSpPr>
          <p:cNvPr id="15" name="Picture Placeholder 14">
            <a:extLst>
              <a:ext uri="{FF2B5EF4-FFF2-40B4-BE49-F238E27FC236}">
                <a16:creationId xmlns:a16="http://schemas.microsoft.com/office/drawing/2014/main" id="{7F752DB1-6A0B-4783-9C40-800940EAFCFE}"/>
              </a:ext>
            </a:extLst>
          </p:cNvPr>
          <p:cNvSpPr>
            <a:spLocks noGrp="1"/>
          </p:cNvSpPr>
          <p:nvPr>
            <p:ph type="pic" sz="quarter" idx="13"/>
          </p:nvPr>
        </p:nvSpPr>
        <p:spPr>
          <a:xfrm>
            <a:off x="420624" y="3355848"/>
            <a:ext cx="5230368" cy="2816352"/>
          </a:xfrm>
          <a:solidFill>
            <a:schemeClr val="accent3"/>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4F09D8BB-76EC-4BB5-8860-21FBB2990A2D}"/>
              </a:ext>
            </a:extLst>
          </p:cNvPr>
          <p:cNvSpPr>
            <a:spLocks noGrp="1"/>
          </p:cNvSpPr>
          <p:nvPr>
            <p:ph type="pic" sz="quarter" idx="14"/>
          </p:nvPr>
        </p:nvSpPr>
        <p:spPr>
          <a:xfrm>
            <a:off x="5650992" y="3355848"/>
            <a:ext cx="5843016" cy="2816352"/>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6" name="Rectangle 5">
            <a:extLst>
              <a:ext uri="{FF2B5EF4-FFF2-40B4-BE49-F238E27FC236}">
                <a16:creationId xmlns:a16="http://schemas.microsoft.com/office/drawing/2014/main" id="{CCADA8C2-1E19-4FCB-8656-240C92CFB7B1}"/>
              </a:ext>
              <a:ext uri="{C183D7F6-B498-43B3-948B-1728B52AA6E4}">
                <adec:decorative xmlns:adec="http://schemas.microsoft.com/office/drawing/2017/decorative" val="1"/>
              </a:ext>
            </a:extLst>
          </p:cNvPr>
          <p:cNvSpPr/>
          <p:nvPr userDrawn="1"/>
        </p:nvSpPr>
        <p:spPr>
          <a:xfrm rot="10800000">
            <a:off x="-1" y="3352062"/>
            <a:ext cx="413642" cy="282013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CBF1133D-7CCD-4CD4-B2BA-F05FAE174248}"/>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0F32-F444-4A9F-8575-96F5D13E4231}"/>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6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anchor="b">
            <a:normAutofit/>
          </a:bodyPr>
          <a:lstStyle/>
          <a:p>
            <a:r>
              <a:rPr lang="en-US" sz="4800"/>
              <a:t>Click to edit Master title style</a:t>
            </a:r>
            <a:endParaRPr lang="en-US"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a:noAutofit/>
          </a:bodyPr>
          <a:lstStyle>
            <a:lvl1pPr marL="0" indent="0">
              <a:buNone/>
              <a:defRPr/>
            </a:lvl1pPr>
          </a:lstStyle>
          <a:p>
            <a:pPr lv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97349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r>
              <a:rPr lang="en-US" dirty="0"/>
              <a:t>Monday, February 1, 20XX</a:t>
            </a:r>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dirty="0"/>
          </a:p>
        </p:txBody>
      </p:sp>
    </p:spTree>
    <p:extLst>
      <p:ext uri="{BB962C8B-B14F-4D97-AF65-F5344CB8AC3E}">
        <p14:creationId xmlns:p14="http://schemas.microsoft.com/office/powerpoint/2010/main" val="1070671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719606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93197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7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r>
              <a:rPr lang="en-US" dirty="0"/>
              <a:t>Monday, February 1, 20XX</a:t>
            </a:r>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9133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29900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5851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58169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Background Gray Rectangle">
            <a:extLst>
              <a:ext uri="{FF2B5EF4-FFF2-40B4-BE49-F238E27FC236}">
                <a16:creationId xmlns:a16="http://schemas.microsoft.com/office/drawing/2014/main" id="{B586FD74-98AC-4CA5-9E62-97DAE4C19399}"/>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BBC94E74-B403-4256-9D59-241B0C4E532D}"/>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3836FB9-568E-408A-B183-65F9ABF6ED53}"/>
              </a:ext>
            </a:extLst>
          </p:cNvPr>
          <p:cNvSpPr>
            <a:spLocks noGrp="1"/>
          </p:cNvSpPr>
          <p:nvPr>
            <p:ph type="title"/>
          </p:nvPr>
        </p:nvSpPr>
        <p:spPr>
          <a:xfrm>
            <a:off x="422899" y="540168"/>
            <a:ext cx="10624949" cy="1787136"/>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7" name="Picture Placeholder 16">
            <a:extLst>
              <a:ext uri="{FF2B5EF4-FFF2-40B4-BE49-F238E27FC236}">
                <a16:creationId xmlns:a16="http://schemas.microsoft.com/office/drawing/2014/main" id="{B5437444-7076-4AEE-AB96-9C6BB85DAD9F}"/>
              </a:ext>
            </a:extLst>
          </p:cNvPr>
          <p:cNvSpPr>
            <a:spLocks noGrp="1"/>
          </p:cNvSpPr>
          <p:nvPr>
            <p:ph type="pic" sz="quarter" idx="13"/>
          </p:nvPr>
        </p:nvSpPr>
        <p:spPr>
          <a:xfrm>
            <a:off x="0" y="2577775"/>
            <a:ext cx="2587752" cy="1764792"/>
          </a:xfrm>
          <a:solidFill>
            <a:schemeClr val="accent3"/>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536502EE-A891-4CB0-9BA5-B0AC7B9AA808}"/>
              </a:ext>
            </a:extLst>
          </p:cNvPr>
          <p:cNvSpPr>
            <a:spLocks noGrp="1"/>
          </p:cNvSpPr>
          <p:nvPr>
            <p:ph type="pic" sz="quarter" idx="14"/>
          </p:nvPr>
        </p:nvSpPr>
        <p:spPr>
          <a:xfrm>
            <a:off x="0" y="4406215"/>
            <a:ext cx="2587752" cy="1764792"/>
          </a:xfrm>
          <a:solidFill>
            <a:schemeClr val="accent3"/>
          </a:solidFill>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51D45778-D0A6-415B-AA4F-03D6E429EB93}"/>
              </a:ext>
            </a:extLst>
          </p:cNvPr>
          <p:cNvSpPr>
            <a:spLocks noGrp="1"/>
          </p:cNvSpPr>
          <p:nvPr>
            <p:ph type="pic" sz="quarter" idx="15"/>
          </p:nvPr>
        </p:nvSpPr>
        <p:spPr>
          <a:xfrm>
            <a:off x="2651760" y="2577775"/>
            <a:ext cx="1764792" cy="1764792"/>
          </a:xfrm>
          <a:solidFill>
            <a:schemeClr val="accent3"/>
          </a:solidFill>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93E1D509-0CBA-46BD-9192-C0403309FDBA}"/>
              </a:ext>
            </a:extLst>
          </p:cNvPr>
          <p:cNvSpPr>
            <a:spLocks noGrp="1"/>
          </p:cNvSpPr>
          <p:nvPr>
            <p:ph type="pic" sz="quarter" idx="16"/>
          </p:nvPr>
        </p:nvSpPr>
        <p:spPr>
          <a:xfrm>
            <a:off x="2651760" y="4406575"/>
            <a:ext cx="1764792" cy="1764792"/>
          </a:xfrm>
          <a:solidFill>
            <a:schemeClr val="accent3"/>
          </a:solidFill>
        </p:spPr>
        <p:txBody>
          <a:bodyPr/>
          <a:lstStyle/>
          <a:p>
            <a:r>
              <a:rPr lang="en-US"/>
              <a:t>Click icon to add picture</a:t>
            </a:r>
            <a:endParaRPr lang="en-US" dirty="0"/>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p:nvPr>
        </p:nvSpPr>
        <p:spPr>
          <a:xfrm>
            <a:off x="4845122" y="2880452"/>
            <a:ext cx="6355998" cy="3095445"/>
          </a:xfrm>
        </p:spPr>
        <p:txBody>
          <a:bodyPr anchor="t" anchorCtr="0">
            <a:normAutofit/>
          </a:bodyPr>
          <a:lstStyle>
            <a:lvl1pPr>
              <a:buNone/>
              <a:defRPr/>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4515398" y="2577775"/>
            <a:ext cx="7676601" cy="359442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E8DAB8-6232-45C1-9BC3-E99A86BD370E}"/>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143909"/>
      </p:ext>
    </p:extLst>
  </p:cSld>
  <p:clrMapOvr>
    <a:masterClrMapping/>
  </p:clrMapOvr>
  <p:extLst>
    <p:ext uri="{DCECCB84-F9BA-43D5-87BE-67443E8EF086}">
      <p15:sldGuideLst xmlns:p15="http://schemas.microsoft.com/office/powerpoint/2012/main">
        <p15:guide id="1" orient="horz" pos="1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anchor="t" anchorCtr="0">
            <a:normAutofit/>
          </a:bodyPr>
          <a:lstStyle>
            <a:lvl1pPr marL="0" indent="0">
              <a:buNone/>
              <a:defRPr baseline="0"/>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0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p:nvPr>
        </p:nvSpPr>
        <p:spPr>
          <a:xfrm>
            <a:off x="422898" y="576263"/>
            <a:ext cx="4977777" cy="2967606"/>
          </a:xfrm>
        </p:spPr>
        <p:txBody>
          <a:bodyPr anchor="b" anchorCtr="0">
            <a:normAutofit/>
          </a:bodyPr>
          <a:lstStyle/>
          <a:p>
            <a:pPr algn="l">
              <a:lnSpc>
                <a:spcPts val="5800"/>
              </a:lnSpc>
            </a:pPr>
            <a:r>
              <a:rPr lang="en-US" sz="4800"/>
              <a:t>Click to edit Master title style</a:t>
            </a:r>
            <a:endParaRPr lang="en-US" sz="4800" dirty="0"/>
          </a:p>
        </p:txBody>
      </p:sp>
      <p:sp>
        <p:nvSpPr>
          <p:cNvPr id="6" name="Subtitle 24">
            <a:extLst>
              <a:ext uri="{FF2B5EF4-FFF2-40B4-BE49-F238E27FC236}">
                <a16:creationId xmlns:a16="http://schemas.microsoft.com/office/drawing/2014/main" id="{FFA42F70-43EA-4954-AA43-22F43175CCEE}"/>
              </a:ext>
            </a:extLst>
          </p:cNvPr>
          <p:cNvSpPr>
            <a:spLocks noGrp="1"/>
          </p:cNvSpPr>
          <p:nvPr>
            <p:ph type="subTitle" idx="1"/>
          </p:nvPr>
        </p:nvSpPr>
        <p:spPr>
          <a:xfrm>
            <a:off x="422898" y="3764975"/>
            <a:ext cx="4977777"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7" name="Rectangle 6" descr="Tag=AccentColor&#10;Flavor=Light&#10;Target=Fill">
            <a:extLst>
              <a:ext uri="{FF2B5EF4-FFF2-40B4-BE49-F238E27FC236}">
                <a16:creationId xmlns:a16="http://schemas.microsoft.com/office/drawing/2014/main" id="{F5FCF09E-0DE5-4155-9DC0-786737CF2E1B}"/>
              </a:ext>
            </a:extLst>
          </p:cNvPr>
          <p:cNvSpPr/>
          <p:nvPr userDrawn="1"/>
        </p:nvSpPr>
        <p:spPr>
          <a:xfrm rot="10800000">
            <a:off x="11496184" y="-10"/>
            <a:ext cx="695816" cy="685800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Picture Placeholder 9">
            <a:extLst>
              <a:ext uri="{FF2B5EF4-FFF2-40B4-BE49-F238E27FC236}">
                <a16:creationId xmlns:a16="http://schemas.microsoft.com/office/drawing/2014/main" id="{5AD3536A-3915-4B2E-B85A-9B494EEFBCF0}"/>
              </a:ext>
            </a:extLst>
          </p:cNvPr>
          <p:cNvSpPr>
            <a:spLocks noGrp="1"/>
          </p:cNvSpPr>
          <p:nvPr>
            <p:ph type="pic" sz="quarter" idx="13"/>
          </p:nvPr>
        </p:nvSpPr>
        <p:spPr>
          <a:xfrm>
            <a:off x="6483096" y="0"/>
            <a:ext cx="5020056" cy="6848856"/>
          </a:xfrm>
          <a:solidFill>
            <a:schemeClr val="accent3"/>
          </a:solidFill>
        </p:spPr>
        <p:txBody>
          <a:bodyPr/>
          <a:lstStyle/>
          <a:p>
            <a:r>
              <a:rPr lang="en-US"/>
              <a:t>Click icon to add picture</a:t>
            </a:r>
            <a:endParaRPr lang="en-US" dirty="0"/>
          </a:p>
        </p:txBody>
      </p:sp>
    </p:spTree>
    <p:extLst>
      <p:ext uri="{BB962C8B-B14F-4D97-AF65-F5344CB8AC3E}">
        <p14:creationId xmlns:p14="http://schemas.microsoft.com/office/powerpoint/2010/main" val="14043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946892" cy="4206383"/>
          </a:xfrm>
        </p:spPr>
        <p:txBody>
          <a:bodyPr/>
          <a:lstStyle>
            <a:lvl1pPr>
              <a:buNone/>
              <a:defRPr sz="2400"/>
            </a:lvl1pPr>
            <a:lvl2pPr>
              <a:buNone/>
              <a:defRPr sz="2200"/>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8728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A992A1-D012-4834-9575-CF195C29542A}"/>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7BDB455-4C3A-4D7D-BA1B-53E54A2F81A1}"/>
              </a:ext>
            </a:extLst>
          </p:cNvPr>
          <p:cNvSpPr>
            <a:spLocks noGrp="1"/>
          </p:cNvSpPr>
          <p:nvPr>
            <p:ph type="ctrTitle"/>
          </p:nvPr>
        </p:nvSpPr>
        <p:spPr>
          <a:xfrm>
            <a:off x="422899" y="576263"/>
            <a:ext cx="5206802" cy="2967606"/>
          </a:xfrm>
        </p:spPr>
        <p:txBody>
          <a:bodyPr anchor="b" anchorCtr="0">
            <a:normAutofit/>
          </a:bodyPr>
          <a:lstStyle/>
          <a:p>
            <a:pPr algn="l">
              <a:lnSpc>
                <a:spcPts val="5800"/>
              </a:lnSpc>
            </a:pPr>
            <a:r>
              <a:rPr lang="en-US" sz="4800"/>
              <a:t>Click to edit Master title style</a:t>
            </a:r>
            <a:endParaRPr lang="en-US" sz="4800" dirty="0"/>
          </a:p>
        </p:txBody>
      </p:sp>
      <p:sp>
        <p:nvSpPr>
          <p:cNvPr id="9" name="Subtitle 24">
            <a:extLst>
              <a:ext uri="{FF2B5EF4-FFF2-40B4-BE49-F238E27FC236}">
                <a16:creationId xmlns:a16="http://schemas.microsoft.com/office/drawing/2014/main" id="{D04D9E17-0E95-4027-8EDD-241B2BB1AA92}"/>
              </a:ext>
            </a:extLst>
          </p:cNvPr>
          <p:cNvSpPr>
            <a:spLocks noGrp="1"/>
          </p:cNvSpPr>
          <p:nvPr>
            <p:ph type="subTitle" idx="1"/>
          </p:nvPr>
        </p:nvSpPr>
        <p:spPr>
          <a:xfrm>
            <a:off x="422899" y="3764975"/>
            <a:ext cx="5206802"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16" name="Picture Placeholder 15">
            <a:extLst>
              <a:ext uri="{FF2B5EF4-FFF2-40B4-BE49-F238E27FC236}">
                <a16:creationId xmlns:a16="http://schemas.microsoft.com/office/drawing/2014/main" id="{2A26827B-04FD-424C-A601-BCAAD51F46B2}"/>
              </a:ext>
            </a:extLst>
          </p:cNvPr>
          <p:cNvSpPr>
            <a:spLocks noGrp="1"/>
          </p:cNvSpPr>
          <p:nvPr>
            <p:ph type="pic" sz="quarter" idx="13"/>
          </p:nvPr>
        </p:nvSpPr>
        <p:spPr>
          <a:xfrm>
            <a:off x="6364224" y="685800"/>
            <a:ext cx="5129784" cy="1746504"/>
          </a:xfrm>
          <a:solidFill>
            <a:schemeClr val="accent3"/>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51A43274-DD11-4214-8866-5163B788CD1E}"/>
              </a:ext>
            </a:extLst>
          </p:cNvPr>
          <p:cNvSpPr>
            <a:spLocks noGrp="1"/>
          </p:cNvSpPr>
          <p:nvPr>
            <p:ph type="pic" sz="quarter" idx="14"/>
          </p:nvPr>
        </p:nvSpPr>
        <p:spPr>
          <a:xfrm>
            <a:off x="6361416" y="2559960"/>
            <a:ext cx="5129784" cy="1746504"/>
          </a:xfrm>
          <a:solidFill>
            <a:schemeClr val="accent3"/>
          </a:solidFill>
        </p:spPr>
        <p:txBody>
          <a:bodyPr/>
          <a:lstStyle/>
          <a:p>
            <a:r>
              <a:rPr lang="en-US"/>
              <a:t>Click icon to add picture</a:t>
            </a:r>
            <a:endParaRPr lang="en-US" dirty="0"/>
          </a:p>
        </p:txBody>
      </p:sp>
      <p:sp>
        <p:nvSpPr>
          <p:cNvPr id="18" name="Picture Placeholder 15">
            <a:extLst>
              <a:ext uri="{FF2B5EF4-FFF2-40B4-BE49-F238E27FC236}">
                <a16:creationId xmlns:a16="http://schemas.microsoft.com/office/drawing/2014/main" id="{63E02E81-5AE8-46D6-942E-52D16C8CBE88}"/>
              </a:ext>
            </a:extLst>
          </p:cNvPr>
          <p:cNvSpPr>
            <a:spLocks noGrp="1"/>
          </p:cNvSpPr>
          <p:nvPr>
            <p:ph type="pic" sz="quarter" idx="15"/>
          </p:nvPr>
        </p:nvSpPr>
        <p:spPr>
          <a:xfrm>
            <a:off x="6361416" y="4416192"/>
            <a:ext cx="5129784" cy="1746504"/>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a:extLst>
              <a:ext uri="{FF2B5EF4-FFF2-40B4-BE49-F238E27FC236}">
                <a16:creationId xmlns:a16="http://schemas.microsoft.com/office/drawing/2014/main" id="{5E08B021-326C-466B-A929-7282AA793D87}"/>
              </a:ext>
              <a:ext uri="{C183D7F6-B498-43B3-948B-1728B52AA6E4}">
                <adec:decorative xmlns:adec="http://schemas.microsoft.com/office/drawing/2017/decorative" val="1"/>
              </a:ext>
            </a:extLst>
          </p:cNvPr>
          <p:cNvSpPr/>
          <p:nvPr userDrawn="1"/>
        </p:nvSpPr>
        <p:spPr>
          <a:xfrm rot="10800000">
            <a:off x="11504672" y="685799"/>
            <a:ext cx="687327" cy="174790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0733741E-9972-4C5E-B592-7570CD3CCC52}"/>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6A56C-39A6-4FDE-BD90-66B344C061F5}"/>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0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3" y="365760"/>
            <a:ext cx="11067089" cy="1325880"/>
          </a:xfrm>
        </p:spPr>
        <p:txBody>
          <a:bodyPr anchor="ctr">
            <a:normAutofit/>
          </a:bodyPr>
          <a:lstStyle>
            <a:lvl1pPr>
              <a:lnSpc>
                <a:spcPts val="2800"/>
              </a:lnSpc>
              <a:spcBef>
                <a:spcPts val="1000"/>
              </a:spcBef>
              <a:defRPr sz="5200" b="0" i="0"/>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F2462114-8669-43BC-B4E2-2721F7F370A8}"/>
              </a:ext>
            </a:extLst>
          </p:cNvPr>
          <p:cNvSpPr>
            <a:spLocks noGrp="1"/>
          </p:cNvSpPr>
          <p:nvPr>
            <p:ph type="pic" sz="quarter" idx="19"/>
          </p:nvPr>
        </p:nvSpPr>
        <p:spPr>
          <a:xfrm>
            <a:off x="420624" y="2029968"/>
            <a:ext cx="2642616" cy="1892808"/>
          </a:xfrm>
          <a:solidFill>
            <a:schemeClr val="accent3"/>
          </a:solidFill>
        </p:spPr>
        <p:txBody>
          <a:bodyPr/>
          <a:lstStyle/>
          <a:p>
            <a:r>
              <a:rPr lang="en-US"/>
              <a:t>Click icon to add picture</a:t>
            </a:r>
            <a:endParaRPr lang="en-US" dirty="0"/>
          </a:p>
        </p:txBody>
      </p:sp>
      <p:sp>
        <p:nvSpPr>
          <p:cNvPr id="40" name="Text Placeholder 39">
            <a:extLst>
              <a:ext uri="{FF2B5EF4-FFF2-40B4-BE49-F238E27FC236}">
                <a16:creationId xmlns:a16="http://schemas.microsoft.com/office/drawing/2014/main" id="{588BD3B0-8831-43B7-B5A9-3F692192A2D6}"/>
              </a:ext>
            </a:extLst>
          </p:cNvPr>
          <p:cNvSpPr>
            <a:spLocks noGrp="1"/>
          </p:cNvSpPr>
          <p:nvPr>
            <p:ph type="body" sz="quarter" idx="23" hasCustomPrompt="1"/>
          </p:nvPr>
        </p:nvSpPr>
        <p:spPr>
          <a:xfrm>
            <a:off x="420624" y="3971853"/>
            <a:ext cx="2642616" cy="877824"/>
          </a:xfrm>
        </p:spPr>
        <p:txBody>
          <a:bodyPr anchor="b" anchorCtr="0">
            <a:normAutofit/>
          </a:bodyPr>
          <a:lstStyle>
            <a:lvl1pPr>
              <a:buNone/>
              <a:defRPr sz="2000" b="1" baseline="0"/>
            </a:lvl1pPr>
          </a:lstStyle>
          <a:p>
            <a:pPr lvl="0"/>
            <a:r>
              <a:rPr lang="en-US" dirty="0"/>
              <a:t>Name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hasCustomPrompt="1"/>
          </p:nvPr>
        </p:nvSpPr>
        <p:spPr>
          <a:xfrm>
            <a:off x="420625"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6" name="Picture Placeholder 34">
            <a:extLst>
              <a:ext uri="{FF2B5EF4-FFF2-40B4-BE49-F238E27FC236}">
                <a16:creationId xmlns:a16="http://schemas.microsoft.com/office/drawing/2014/main" id="{E9A9694E-7001-4575-9F4C-663629B0A7CE}"/>
              </a:ext>
            </a:extLst>
          </p:cNvPr>
          <p:cNvSpPr>
            <a:spLocks noGrp="1"/>
          </p:cNvSpPr>
          <p:nvPr>
            <p:ph type="pic" sz="quarter" idx="20"/>
          </p:nvPr>
        </p:nvSpPr>
        <p:spPr>
          <a:xfrm>
            <a:off x="3227832" y="2029968"/>
            <a:ext cx="2642616" cy="1892808"/>
          </a:xfrm>
          <a:solidFill>
            <a:schemeClr val="accent3"/>
          </a:solidFill>
        </p:spPr>
        <p:txBody>
          <a:bodyPr/>
          <a:lstStyle/>
          <a:p>
            <a:r>
              <a:rPr lang="en-US"/>
              <a:t>Click icon to add picture</a:t>
            </a:r>
            <a:endParaRPr lang="en-US" dirty="0"/>
          </a:p>
        </p:txBody>
      </p:sp>
      <p:sp>
        <p:nvSpPr>
          <p:cNvPr id="31" name="Text Placeholder 30">
            <a:extLst>
              <a:ext uri="{FF2B5EF4-FFF2-40B4-BE49-F238E27FC236}">
                <a16:creationId xmlns:a16="http://schemas.microsoft.com/office/drawing/2014/main" id="{44183588-657C-4472-8112-7A2B55E2E714}"/>
              </a:ext>
            </a:extLst>
          </p:cNvPr>
          <p:cNvSpPr>
            <a:spLocks noGrp="1"/>
          </p:cNvSpPr>
          <p:nvPr>
            <p:ph type="body" sz="quarter" idx="16" hasCustomPrompt="1"/>
          </p:nvPr>
        </p:nvSpPr>
        <p:spPr>
          <a:xfrm>
            <a:off x="3227832" y="3971853"/>
            <a:ext cx="2642616" cy="877824"/>
          </a:xfrm>
        </p:spPr>
        <p:txBody>
          <a:bodyPr anchor="b" anchorCtr="0"/>
          <a:lstStyle>
            <a:lvl1pPr>
              <a:buNone/>
              <a:defRPr sz="2000" b="1"/>
            </a:lvl1pPr>
          </a:lstStyle>
          <a:p>
            <a:pPr lvl="0"/>
            <a:r>
              <a:rPr lang="en-US" dirty="0"/>
              <a:t>Name</a:t>
            </a:r>
          </a:p>
        </p:txBody>
      </p:sp>
      <p:sp>
        <p:nvSpPr>
          <p:cNvPr id="24" name="Text Placeholder 2">
            <a:extLst>
              <a:ext uri="{FF2B5EF4-FFF2-40B4-BE49-F238E27FC236}">
                <a16:creationId xmlns:a16="http://schemas.microsoft.com/office/drawing/2014/main" id="{E5900E07-5526-44B5-BD49-95414B12080F}"/>
              </a:ext>
            </a:extLst>
          </p:cNvPr>
          <p:cNvSpPr>
            <a:spLocks noGrp="1"/>
          </p:cNvSpPr>
          <p:nvPr>
            <p:ph type="body" idx="13" hasCustomPrompt="1"/>
          </p:nvPr>
        </p:nvSpPr>
        <p:spPr>
          <a:xfrm>
            <a:off x="322783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7" name="Picture Placeholder 34">
            <a:extLst>
              <a:ext uri="{FF2B5EF4-FFF2-40B4-BE49-F238E27FC236}">
                <a16:creationId xmlns:a16="http://schemas.microsoft.com/office/drawing/2014/main" id="{5AD1D716-DEC7-4756-8417-259B5EAA7EA0}"/>
              </a:ext>
            </a:extLst>
          </p:cNvPr>
          <p:cNvSpPr>
            <a:spLocks noGrp="1"/>
          </p:cNvSpPr>
          <p:nvPr>
            <p:ph type="pic" sz="quarter" idx="21"/>
          </p:nvPr>
        </p:nvSpPr>
        <p:spPr>
          <a:xfrm>
            <a:off x="6044184" y="2029968"/>
            <a:ext cx="2642616" cy="1892808"/>
          </a:xfrm>
          <a:solidFill>
            <a:schemeClr val="accent3"/>
          </a:solidFill>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5E05DC2B-9AC8-4E27-A870-E3E9BBCF4FBF}"/>
              </a:ext>
            </a:extLst>
          </p:cNvPr>
          <p:cNvSpPr>
            <a:spLocks noGrp="1"/>
          </p:cNvSpPr>
          <p:nvPr>
            <p:ph type="body" sz="quarter" idx="17" hasCustomPrompt="1"/>
          </p:nvPr>
        </p:nvSpPr>
        <p:spPr>
          <a:xfrm>
            <a:off x="6044184" y="3971853"/>
            <a:ext cx="2642616" cy="877824"/>
          </a:xfrm>
        </p:spPr>
        <p:txBody>
          <a:bodyPr anchor="b" anchorCtr="0"/>
          <a:lstStyle>
            <a:lvl1pPr>
              <a:buNone/>
              <a:defRPr sz="2000" b="1"/>
            </a:lvl1pPr>
          </a:lstStyle>
          <a:p>
            <a:pPr lvl="0"/>
            <a:r>
              <a:rPr lang="en-US" dirty="0"/>
              <a:t>Name</a:t>
            </a:r>
          </a:p>
        </p:txBody>
      </p:sp>
      <p:sp>
        <p:nvSpPr>
          <p:cNvPr id="26" name="Text Placeholder 2">
            <a:extLst>
              <a:ext uri="{FF2B5EF4-FFF2-40B4-BE49-F238E27FC236}">
                <a16:creationId xmlns:a16="http://schemas.microsoft.com/office/drawing/2014/main" id="{13C6B231-0427-4DBE-AE82-31CC424FC664}"/>
              </a:ext>
            </a:extLst>
          </p:cNvPr>
          <p:cNvSpPr>
            <a:spLocks noGrp="1"/>
          </p:cNvSpPr>
          <p:nvPr>
            <p:ph type="body" idx="14" hasCustomPrompt="1"/>
          </p:nvPr>
        </p:nvSpPr>
        <p:spPr>
          <a:xfrm>
            <a:off x="6044184"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8" name="Picture Placeholder 34">
            <a:extLst>
              <a:ext uri="{FF2B5EF4-FFF2-40B4-BE49-F238E27FC236}">
                <a16:creationId xmlns:a16="http://schemas.microsoft.com/office/drawing/2014/main" id="{67FC7F9C-D486-450B-B0F9-3EE9789C8964}"/>
              </a:ext>
            </a:extLst>
          </p:cNvPr>
          <p:cNvSpPr>
            <a:spLocks noGrp="1"/>
          </p:cNvSpPr>
          <p:nvPr>
            <p:ph type="pic" sz="quarter" idx="22"/>
          </p:nvPr>
        </p:nvSpPr>
        <p:spPr>
          <a:xfrm>
            <a:off x="8851392" y="2020920"/>
            <a:ext cx="2642616" cy="1892808"/>
          </a:xfrm>
          <a:solidFill>
            <a:schemeClr val="accent3"/>
          </a:solidFill>
        </p:spPr>
        <p:txBody>
          <a:bodyPr/>
          <a:lstStyle/>
          <a:p>
            <a:r>
              <a:rPr lang="en-US"/>
              <a:t>Click icon to add picture</a:t>
            </a:r>
            <a:endParaRPr lang="en-US" dirty="0"/>
          </a:p>
        </p:txBody>
      </p:sp>
      <p:sp>
        <p:nvSpPr>
          <p:cNvPr id="33" name="Text Placeholder 30">
            <a:extLst>
              <a:ext uri="{FF2B5EF4-FFF2-40B4-BE49-F238E27FC236}">
                <a16:creationId xmlns:a16="http://schemas.microsoft.com/office/drawing/2014/main" id="{9A466F23-EDAE-477E-B8D1-C9E81E6D1B12}"/>
              </a:ext>
            </a:extLst>
          </p:cNvPr>
          <p:cNvSpPr>
            <a:spLocks noGrp="1"/>
          </p:cNvSpPr>
          <p:nvPr>
            <p:ph type="body" sz="quarter" idx="18" hasCustomPrompt="1"/>
          </p:nvPr>
        </p:nvSpPr>
        <p:spPr>
          <a:xfrm>
            <a:off x="8851392" y="3971853"/>
            <a:ext cx="2642616" cy="877824"/>
          </a:xfrm>
        </p:spPr>
        <p:txBody>
          <a:bodyPr anchor="b" anchorCtr="0"/>
          <a:lstStyle>
            <a:lvl1pPr>
              <a:buNone/>
              <a:defRPr sz="2000" b="1"/>
            </a:lvl1pPr>
          </a:lstStyle>
          <a:p>
            <a:pPr lvl="0"/>
            <a:r>
              <a:rPr lang="en-US" dirty="0"/>
              <a:t>Name</a:t>
            </a:r>
          </a:p>
        </p:txBody>
      </p:sp>
      <p:sp>
        <p:nvSpPr>
          <p:cNvPr id="28" name="Text Placeholder 2">
            <a:extLst>
              <a:ext uri="{FF2B5EF4-FFF2-40B4-BE49-F238E27FC236}">
                <a16:creationId xmlns:a16="http://schemas.microsoft.com/office/drawing/2014/main" id="{6C8ADF02-C47F-4077-865D-D057627A9E3F}"/>
              </a:ext>
            </a:extLst>
          </p:cNvPr>
          <p:cNvSpPr>
            <a:spLocks noGrp="1"/>
          </p:cNvSpPr>
          <p:nvPr>
            <p:ph type="body" idx="15" hasCustomPrompt="1"/>
          </p:nvPr>
        </p:nvSpPr>
        <p:spPr>
          <a:xfrm>
            <a:off x="885139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a:extLst>
              <a:ext uri="{FF2B5EF4-FFF2-40B4-BE49-F238E27FC236}">
                <a16:creationId xmlns:a16="http://schemas.microsoft.com/office/drawing/2014/main" id="{94360FCC-CBCE-4F8E-84A2-B29CA5DADC66}"/>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E1D8AF1F-4C5C-4C08-894E-00850C387A20}"/>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9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descr="Tag=AccentColor&#10;Flavor=Light&#10;Target=Fill">
            <a:extLst>
              <a:ext uri="{FF2B5EF4-FFF2-40B4-BE49-F238E27FC236}">
                <a16:creationId xmlns:a16="http://schemas.microsoft.com/office/drawing/2014/main" id="{A53A46AB-E26C-4F66-A0B8-4CDBD5F4011C}"/>
              </a:ext>
            </a:extLst>
          </p:cNvPr>
          <p:cNvSpPr/>
          <p:nvPr userDrawn="1"/>
        </p:nvSpPr>
        <p:spPr>
          <a:xfrm rot="10800000">
            <a:off x="11494040" y="4282928"/>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3" name="Straight Connector 12" descr="Tag=AccentColor&#10;Flavor=Light&#10;Target=Line">
            <a:extLst>
              <a:ext uri="{FF2B5EF4-FFF2-40B4-BE49-F238E27FC236}">
                <a16:creationId xmlns:a16="http://schemas.microsoft.com/office/drawing/2014/main" id="{91B558DC-6718-44D0-992F-3EF710C6A724}"/>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descr="Tag=AccentColor&#10;Flavor=Light&#10;Target=Line">
            <a:extLst>
              <a:ext uri="{FF2B5EF4-FFF2-40B4-BE49-F238E27FC236}">
                <a16:creationId xmlns:a16="http://schemas.microsoft.com/office/drawing/2014/main" id="{8957C00F-B052-4CA9-BD41-08B7B9AD505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8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2" name="Rectangle 21" descr="Tag=AccentColor&#10;Flavor=Light&#10;Target=Fill">
            <a:extLst>
              <a:ext uri="{FF2B5EF4-FFF2-40B4-BE49-F238E27FC236}">
                <a16:creationId xmlns:a16="http://schemas.microsoft.com/office/drawing/2014/main" id="{3065995A-ADFA-424E-8E79-060CD9CD1880}"/>
              </a:ext>
            </a:extLst>
          </p:cNvPr>
          <p:cNvSpPr/>
          <p:nvPr userDrawn="1"/>
        </p:nvSpPr>
        <p:spPr>
          <a:xfrm rot="10800000">
            <a:off x="11492523" y="0"/>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4073651" y="1690688"/>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4073651" y="2514600"/>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descr="Tag=AccentColor&#10;Flavor=Light&#10;Target=Line">
            <a:extLst>
              <a:ext uri="{FF2B5EF4-FFF2-40B4-BE49-F238E27FC236}">
                <a16:creationId xmlns:a16="http://schemas.microsoft.com/office/drawing/2014/main" id="{D0520DAB-C1D4-4D6C-A6DC-D7EC7DD52AD9}"/>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Tag=AccentColor&#10;Flavor=Light&#10;Target=Line">
            <a:extLst>
              <a:ext uri="{FF2B5EF4-FFF2-40B4-BE49-F238E27FC236}">
                <a16:creationId xmlns:a16="http://schemas.microsoft.com/office/drawing/2014/main" id="{C30EEEA8-859F-4EA5-BF79-BCCA444C5E9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EA948393-0FB5-4969-8C1D-8D80A6884EF1}"/>
              </a:ext>
            </a:extLst>
          </p:cNvPr>
          <p:cNvSpPr>
            <a:spLocks noGrp="1"/>
          </p:cNvSpPr>
          <p:nvPr>
            <p:ph type="body" sz="quarter" idx="13"/>
          </p:nvPr>
        </p:nvSpPr>
        <p:spPr>
          <a:xfrm>
            <a:off x="7726679"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4ACFC3A6-17FC-4040-AC3E-76E9975C5A16}"/>
              </a:ext>
            </a:extLst>
          </p:cNvPr>
          <p:cNvSpPr>
            <a:spLocks noGrp="1"/>
          </p:cNvSpPr>
          <p:nvPr>
            <p:ph sz="quarter" idx="14"/>
          </p:nvPr>
        </p:nvSpPr>
        <p:spPr>
          <a:xfrm>
            <a:off x="7726679"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4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13505422"/>
      </p:ext>
    </p:extLst>
  </p:cSld>
  <p:clrMap bg1="lt1" tx1="dk1" bg2="lt2" tx2="dk2" accent1="accent1" accent2="accent2" accent3="accent3" accent4="accent4" accent5="accent5" accent6="accent6" hlink="hlink" folHlink="folHlink"/>
  <p:sldLayoutIdLst>
    <p:sldLayoutId id="2147483807" r:id="rId1"/>
    <p:sldLayoutId id="2147483806" r:id="rId2"/>
    <p:sldLayoutId id="2147483808" r:id="rId3"/>
    <p:sldLayoutId id="2147483817" r:id="rId4"/>
    <p:sldLayoutId id="2147483795" r:id="rId5"/>
    <p:sldLayoutId id="2147483811" r:id="rId6"/>
    <p:sldLayoutId id="2147483816" r:id="rId7"/>
    <p:sldLayoutId id="2147483812" r:id="rId8"/>
    <p:sldLayoutId id="2147483813" r:id="rId9"/>
    <p:sldLayoutId id="2147483814" r:id="rId10"/>
    <p:sldLayoutId id="2147483815" r:id="rId11"/>
    <p:sldLayoutId id="2147483794" r:id="rId12"/>
    <p:sldLayoutId id="2147483796" r:id="rId13"/>
    <p:sldLayoutId id="2147483797" r:id="rId14"/>
    <p:sldLayoutId id="2147483798" r:id="rId15"/>
    <p:sldLayoutId id="2147483799" r:id="rId16"/>
    <p:sldLayoutId id="2147483800" r:id="rId17"/>
    <p:sldLayoutId id="2147483801" r:id="rId18"/>
    <p:sldLayoutId id="2147483802" r:id="rId19"/>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ts val="28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ts val="28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ts val="28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ts val="28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ts val="28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257CD-11EF-4848-8D0C-C19CF6154B50}"/>
              </a:ext>
            </a:extLst>
          </p:cNvPr>
          <p:cNvSpPr>
            <a:spLocks noGrp="1"/>
          </p:cNvSpPr>
          <p:nvPr>
            <p:ph type="ctrTitle"/>
          </p:nvPr>
        </p:nvSpPr>
        <p:spPr>
          <a:xfrm>
            <a:off x="422899" y="4476329"/>
            <a:ext cx="6768885" cy="1558680"/>
          </a:xfrm>
        </p:spPr>
        <p:txBody>
          <a:bodyPr/>
          <a:lstStyle/>
          <a:p>
            <a:r>
              <a:rPr lang="en-US" dirty="0"/>
              <a:t>Project 2-Sydney House Price</a:t>
            </a:r>
          </a:p>
        </p:txBody>
      </p:sp>
      <p:sp>
        <p:nvSpPr>
          <p:cNvPr id="4" name="Subtitle 3">
            <a:extLst>
              <a:ext uri="{FF2B5EF4-FFF2-40B4-BE49-F238E27FC236}">
                <a16:creationId xmlns:a16="http://schemas.microsoft.com/office/drawing/2014/main" id="{B5E34824-B508-4F9B-9AF8-D7C38E7F37AB}"/>
              </a:ext>
            </a:extLst>
          </p:cNvPr>
          <p:cNvSpPr>
            <a:spLocks noGrp="1"/>
          </p:cNvSpPr>
          <p:nvPr>
            <p:ph type="subTitle" idx="1"/>
          </p:nvPr>
        </p:nvSpPr>
        <p:spPr>
          <a:xfrm>
            <a:off x="8145043" y="4532426"/>
            <a:ext cx="4046957" cy="1558673"/>
          </a:xfrm>
        </p:spPr>
        <p:txBody>
          <a:bodyPr/>
          <a:lstStyle/>
          <a:p>
            <a:r>
              <a:rPr lang="en-US" dirty="0"/>
              <a:t>Rachel Wang</a:t>
            </a:r>
          </a:p>
          <a:p>
            <a:r>
              <a:rPr lang="en-US" dirty="0"/>
              <a:t>Kane Moore</a:t>
            </a:r>
          </a:p>
          <a:p>
            <a:r>
              <a:rPr lang="en-US" dirty="0"/>
              <a:t>Paris Zhang</a:t>
            </a:r>
          </a:p>
        </p:txBody>
      </p:sp>
      <p:pic>
        <p:nvPicPr>
          <p:cNvPr id="6" name="Picture Placeholder 5" descr="Beautiful View valley ">
            <a:extLst>
              <a:ext uri="{FF2B5EF4-FFF2-40B4-BE49-F238E27FC236}">
                <a16:creationId xmlns:a16="http://schemas.microsoft.com/office/drawing/2014/main" id="{EA3154E3-48EB-46F9-97E2-357522ECA9E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1524" y="0"/>
            <a:ext cx="12188952" cy="4271133"/>
          </a:xfrm>
        </p:spPr>
      </p:pic>
    </p:spTree>
    <p:extLst>
      <p:ext uri="{BB962C8B-B14F-4D97-AF65-F5344CB8AC3E}">
        <p14:creationId xmlns:p14="http://schemas.microsoft.com/office/powerpoint/2010/main" val="237123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a:xfrm>
            <a:off x="422897" y="539496"/>
            <a:ext cx="5228393" cy="2697190"/>
          </a:xfrm>
        </p:spPr>
        <p:txBody>
          <a:bodyPr/>
          <a:lstStyle/>
          <a:p>
            <a:r>
              <a:rPr lang="en-US" dirty="0"/>
              <a:t>Thank You</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1"/>
          </p:nvPr>
        </p:nvSpPr>
        <p:spPr>
          <a:xfrm>
            <a:off x="422898" y="3621315"/>
            <a:ext cx="5228392" cy="2582470"/>
          </a:xfrm>
        </p:spPr>
        <p:txBody>
          <a:bodyPr/>
          <a:lstStyle/>
          <a:p>
            <a:r>
              <a:rPr lang="en-US" dirty="0"/>
              <a:t>Rachel Wang</a:t>
            </a:r>
          </a:p>
          <a:p>
            <a:r>
              <a:rPr lang="en-US" dirty="0"/>
              <a:t>Kane Moore</a:t>
            </a:r>
          </a:p>
          <a:p>
            <a:r>
              <a:rPr lang="en-US" dirty="0"/>
              <a:t>Paris Zhang</a:t>
            </a:r>
          </a:p>
        </p:txBody>
      </p:sp>
      <p:pic>
        <p:nvPicPr>
          <p:cNvPr id="6" name="Picture Placeholder 5" descr="vase, pink flowers, bowl">
            <a:extLst>
              <a:ext uri="{FF2B5EF4-FFF2-40B4-BE49-F238E27FC236}">
                <a16:creationId xmlns:a16="http://schemas.microsoft.com/office/drawing/2014/main" id="{2D88F9B6-8295-40BD-BE4A-5724B9E30904}"/>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620256" y="1243584"/>
            <a:ext cx="4361688" cy="4361688"/>
          </a:xfrm>
        </p:spPr>
      </p:pic>
      <p:sp>
        <p:nvSpPr>
          <p:cNvPr id="9" name="Slide Number Placeholder 8">
            <a:extLst>
              <a:ext uri="{FF2B5EF4-FFF2-40B4-BE49-F238E27FC236}">
                <a16:creationId xmlns:a16="http://schemas.microsoft.com/office/drawing/2014/main" id="{786D5C7B-55D2-44E5-9F45-7BA7BEDE5D5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10</a:t>
            </a:fld>
            <a:endParaRPr lang="en-US" dirty="0"/>
          </a:p>
        </p:txBody>
      </p: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a:xfrm>
            <a:off x="422899" y="540168"/>
            <a:ext cx="10624949" cy="1787136"/>
          </a:xfrm>
        </p:spPr>
        <p:txBody>
          <a:bodyPr/>
          <a:lstStyle/>
          <a:p>
            <a:r>
              <a:rPr lang="en-US" dirty="0"/>
              <a:t>Content</a:t>
            </a:r>
          </a:p>
        </p:txBody>
      </p:sp>
      <p:pic>
        <p:nvPicPr>
          <p:cNvPr id="9" name="Picture Placeholder 8" descr="A tree in a white pot&#10;">
            <a:extLst>
              <a:ext uri="{FF2B5EF4-FFF2-40B4-BE49-F238E27FC236}">
                <a16:creationId xmlns:a16="http://schemas.microsoft.com/office/drawing/2014/main" id="{1E6B9D47-876D-44E2-BD81-CA6326B97BB7}"/>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0" y="2577775"/>
            <a:ext cx="2587752" cy="1764792"/>
          </a:xfrm>
        </p:spPr>
      </p:pic>
      <p:pic>
        <p:nvPicPr>
          <p:cNvPr id="13" name="Picture Placeholder 12" descr="vase with pink flowers, bowls">
            <a:extLst>
              <a:ext uri="{FF2B5EF4-FFF2-40B4-BE49-F238E27FC236}">
                <a16:creationId xmlns:a16="http://schemas.microsoft.com/office/drawing/2014/main" id="{62D3582E-2508-4DFB-ABB9-DC49A430214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0" y="4406215"/>
            <a:ext cx="2587752" cy="1764792"/>
          </a:xfrm>
        </p:spPr>
      </p:pic>
      <p:pic>
        <p:nvPicPr>
          <p:cNvPr id="15" name="Picture Placeholder 14" descr="Candles hanging">
            <a:extLst>
              <a:ext uri="{FF2B5EF4-FFF2-40B4-BE49-F238E27FC236}">
                <a16:creationId xmlns:a16="http://schemas.microsoft.com/office/drawing/2014/main" id="{0C3AC05D-D67B-4E82-931B-6049D7AFB536}"/>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2651760" y="2577775"/>
            <a:ext cx="1764792" cy="1764792"/>
          </a:xfrm>
        </p:spPr>
      </p:pic>
      <p:pic>
        <p:nvPicPr>
          <p:cNvPr id="11" name="Picture Placeholder 10" descr="Vase on a table with leaves">
            <a:extLst>
              <a:ext uri="{FF2B5EF4-FFF2-40B4-BE49-F238E27FC236}">
                <a16:creationId xmlns:a16="http://schemas.microsoft.com/office/drawing/2014/main" id="{1030725C-201C-4F03-B83B-2FC83EFE5B9A}"/>
              </a:ext>
            </a:extLst>
          </p:cNvPr>
          <p:cNvPicPr>
            <a:picLocks noGrp="1" noChangeAspect="1"/>
          </p:cNvPicPr>
          <p:nvPr>
            <p:ph type="pic" sz="quarter" idx="16"/>
          </p:nvPr>
        </p:nvPicPr>
        <p:blipFill rotWithShape="1">
          <a:blip r:embed="rId5" cstate="print">
            <a:extLst>
              <a:ext uri="{28A0092B-C50C-407E-A947-70E740481C1C}">
                <a14:useLocalDpi xmlns:a14="http://schemas.microsoft.com/office/drawing/2010/main"/>
              </a:ext>
            </a:extLst>
          </a:blip>
          <a:srcRect/>
          <a:stretch/>
        </p:blipFill>
        <p:spPr>
          <a:xfrm>
            <a:off x="2651760" y="4406575"/>
            <a:ext cx="1764792" cy="1764792"/>
          </a:xfrm>
        </p:spPr>
      </p:pic>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a:xfrm>
            <a:off x="4845122" y="2880452"/>
            <a:ext cx="6355998" cy="3095445"/>
          </a:xfrm>
        </p:spPr>
        <p:txBody>
          <a:bodyPr/>
          <a:lstStyle/>
          <a:p>
            <a:r>
              <a:rPr lang="en-US" dirty="0"/>
              <a:t>About this project</a:t>
            </a:r>
          </a:p>
          <a:p>
            <a:endParaRPr lang="en-US" dirty="0"/>
          </a:p>
          <a:p>
            <a:r>
              <a:rPr lang="en-US" dirty="0"/>
              <a:t>Random Forest Model</a:t>
            </a:r>
          </a:p>
          <a:p>
            <a:endParaRPr lang="en-US" dirty="0"/>
          </a:p>
          <a:p>
            <a:r>
              <a:rPr lang="en-US" dirty="0"/>
              <a:t>Linear Regression Model</a:t>
            </a:r>
          </a:p>
        </p:txBody>
      </p:sp>
      <p:sp>
        <p:nvSpPr>
          <p:cNvPr id="18" name="Slide Number Placeholder 17">
            <a:extLst>
              <a:ext uri="{FF2B5EF4-FFF2-40B4-BE49-F238E27FC236}">
                <a16:creationId xmlns:a16="http://schemas.microsoft.com/office/drawing/2014/main" id="{462F07E0-F82E-47FF-AC43-8C4327B8EAE6}"/>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2</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6556617" y="685800"/>
            <a:ext cx="4616981" cy="1294395"/>
          </a:xfrm>
        </p:spPr>
        <p:txBody>
          <a:bodyPr/>
          <a:lstStyle/>
          <a:p>
            <a:r>
              <a:rPr lang="en-US" dirty="0"/>
              <a:t>About This Project</a:t>
            </a:r>
          </a:p>
        </p:txBody>
      </p:sp>
      <p:pic>
        <p:nvPicPr>
          <p:cNvPr id="7" name="Picture Placeholder 6" descr="Kitchen Light Bar chairs">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685800"/>
            <a:ext cx="3072384" cy="5486344"/>
          </a:xfrm>
        </p:spPr>
      </p:pic>
      <p:pic>
        <p:nvPicPr>
          <p:cNvPr id="9" name="Picture Placeholder 8" descr="Vase on a table with leaves">
            <a:extLst>
              <a:ext uri="{FF2B5EF4-FFF2-40B4-BE49-F238E27FC236}">
                <a16:creationId xmlns:a16="http://schemas.microsoft.com/office/drawing/2014/main" id="{FDB84F1B-D77D-4765-963E-774A4301656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3154680" y="685800"/>
            <a:ext cx="3072384" cy="5486344"/>
          </a:xfrm>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6496167" y="2249535"/>
            <a:ext cx="4947858" cy="4162485"/>
          </a:xfrm>
        </p:spPr>
        <p:txBody>
          <a:bodyPr>
            <a:normAutofit fontScale="40000" lnSpcReduction="20000"/>
          </a:bodyPr>
          <a:lstStyle/>
          <a:p>
            <a:r>
              <a:rPr lang="en-GB" sz="4400" dirty="0">
                <a:latin typeface="+mj-lt"/>
                <a:ea typeface="+mj-ea"/>
                <a:cs typeface="+mj-cs"/>
              </a:rPr>
              <a:t>This project is aiming to provide advise for property investors who are looking to purchase property in NSW. We extract data from Domain.com and collecting supportive data from official websites such as ABS and data.gov.au to provide analysis of current market trend and predict future trending of NSW real estate. The main machine learning utilized including Linear Regression and Random Forest. In this project, we are using different features to predict Sydney House Price trending in relation to both Microeconomic and Macroeconomic factors.</a:t>
            </a:r>
            <a:endParaRPr lang="en-US" sz="4400" dirty="0">
              <a:latin typeface="+mj-lt"/>
              <a:ea typeface="+mj-ea"/>
              <a:cs typeface="+mj-cs"/>
            </a:endParaRPr>
          </a:p>
        </p:txBody>
      </p:sp>
      <p:sp>
        <p:nvSpPr>
          <p:cNvPr id="12" name="Slide Number Placeholder 11">
            <a:extLst>
              <a:ext uri="{FF2B5EF4-FFF2-40B4-BE49-F238E27FC236}">
                <a16:creationId xmlns:a16="http://schemas.microsoft.com/office/drawing/2014/main" id="{D5AA3B13-D804-4BFF-A675-B65B813F8F83}"/>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3</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7603-3FE5-4D68-8FC7-506A843BD8DD}"/>
              </a:ext>
            </a:extLst>
          </p:cNvPr>
          <p:cNvSpPr>
            <a:spLocks noGrp="1"/>
          </p:cNvSpPr>
          <p:nvPr>
            <p:ph type="ctrTitle"/>
          </p:nvPr>
        </p:nvSpPr>
        <p:spPr>
          <a:xfrm>
            <a:off x="319647" y="685800"/>
            <a:ext cx="5206802" cy="1423471"/>
          </a:xfrm>
        </p:spPr>
        <p:txBody>
          <a:bodyPr>
            <a:normAutofit/>
          </a:bodyPr>
          <a:lstStyle/>
          <a:p>
            <a:r>
              <a:rPr lang="en-US" dirty="0"/>
              <a:t>About This Project</a:t>
            </a:r>
            <a:br>
              <a:rPr lang="en-US" dirty="0"/>
            </a:br>
            <a:endParaRPr lang="en-US" dirty="0"/>
          </a:p>
        </p:txBody>
      </p:sp>
      <p:sp>
        <p:nvSpPr>
          <p:cNvPr id="3" name="Subtitle 2">
            <a:extLst>
              <a:ext uri="{FF2B5EF4-FFF2-40B4-BE49-F238E27FC236}">
                <a16:creationId xmlns:a16="http://schemas.microsoft.com/office/drawing/2014/main" id="{5F736FE2-3052-4AA9-A15D-DC9479876A48}"/>
              </a:ext>
            </a:extLst>
          </p:cNvPr>
          <p:cNvSpPr>
            <a:spLocks noGrp="1"/>
          </p:cNvSpPr>
          <p:nvPr>
            <p:ph type="subTitle" idx="1"/>
          </p:nvPr>
        </p:nvSpPr>
        <p:spPr>
          <a:xfrm>
            <a:off x="422898" y="1851239"/>
            <a:ext cx="5792777" cy="4106419"/>
          </a:xfrm>
        </p:spPr>
        <p:txBody>
          <a:bodyPr>
            <a:normAutofit fontScale="92500"/>
          </a:bodyPr>
          <a:lstStyle/>
          <a:p>
            <a:pPr marL="285750" indent="-285750">
              <a:buFont typeface="Arial" panose="020B0604020202020204" pitchFamily="34" charset="0"/>
              <a:buChar char="•"/>
            </a:pPr>
            <a:r>
              <a:rPr lang="en-US" sz="1800" dirty="0"/>
              <a:t>Random Forest Model-</a:t>
            </a:r>
            <a:r>
              <a:rPr lang="en-GB" sz="1800" dirty="0"/>
              <a:t>We are predicting Sydney House Price trending in Macroeconomic perspective by utilizing Random Forest Model. Features we think would related to Sydney house pricing include CPI (Consumer Price Index), Interest rate (RBA cash rate), GDP (Gross Domestic Product), and AUD/USD exchange rate.</a:t>
            </a:r>
          </a:p>
          <a:p>
            <a:pPr marL="285750" indent="-285750">
              <a:buFont typeface="Arial" panose="020B0604020202020204" pitchFamily="34" charset="0"/>
              <a:buChar char="•"/>
            </a:pPr>
            <a:r>
              <a:rPr lang="en-GB" sz="1800" dirty="0"/>
              <a:t>Linear Regression Model-We are also predicting Sydney House Price based on Microeconomic factors. We believe features such as income level, education level, distance from major employment centre, local crime rate, number and ranking of schools in LGA are main factors effecting house price.</a:t>
            </a:r>
            <a:endParaRPr lang="en-US" sz="1800" dirty="0"/>
          </a:p>
        </p:txBody>
      </p:sp>
      <p:pic>
        <p:nvPicPr>
          <p:cNvPr id="8" name="Picture Placeholder 7" descr="Kitchen Light Bar Chairs">
            <a:extLst>
              <a:ext uri="{FF2B5EF4-FFF2-40B4-BE49-F238E27FC236}">
                <a16:creationId xmlns:a16="http://schemas.microsoft.com/office/drawing/2014/main" id="{DD26BA0C-94B0-4657-843E-47241BEFF20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364224" y="703728"/>
            <a:ext cx="5129784" cy="1746504"/>
          </a:xfrm>
        </p:spPr>
      </p:pic>
      <p:pic>
        <p:nvPicPr>
          <p:cNvPr id="10" name="Picture Placeholder 9" descr="vase with pink flowers, bowls">
            <a:extLst>
              <a:ext uri="{FF2B5EF4-FFF2-40B4-BE49-F238E27FC236}">
                <a16:creationId xmlns:a16="http://schemas.microsoft.com/office/drawing/2014/main" id="{1ACFDDA8-02CC-4CC9-A429-6E695D7FEC3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6361416" y="2559960"/>
            <a:ext cx="5129784" cy="1746504"/>
          </a:xfrm>
        </p:spPr>
      </p:pic>
      <p:pic>
        <p:nvPicPr>
          <p:cNvPr id="12" name="Picture Placeholder 11" descr="A picture containing wall, indoor, white&#10;&#10;Bedroom, book, bed">
            <a:extLst>
              <a:ext uri="{FF2B5EF4-FFF2-40B4-BE49-F238E27FC236}">
                <a16:creationId xmlns:a16="http://schemas.microsoft.com/office/drawing/2014/main" id="{F592F0E5-1AC5-40B3-91A2-92DA2E5E355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6361416" y="4416192"/>
            <a:ext cx="5129784" cy="1746504"/>
          </a:xfrm>
        </p:spPr>
      </p:pic>
      <p:sp>
        <p:nvSpPr>
          <p:cNvPr id="15" name="Slide Number Placeholder 14">
            <a:extLst>
              <a:ext uri="{FF2B5EF4-FFF2-40B4-BE49-F238E27FC236}">
                <a16:creationId xmlns:a16="http://schemas.microsoft.com/office/drawing/2014/main" id="{511D5E5B-4DDF-42C6-8BE2-5EEC3D939947}"/>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4</a:t>
            </a:fld>
            <a:endParaRPr lang="en-US" dirty="0"/>
          </a:p>
        </p:txBody>
      </p:sp>
    </p:spTree>
    <p:extLst>
      <p:ext uri="{BB962C8B-B14F-4D97-AF65-F5344CB8AC3E}">
        <p14:creationId xmlns:p14="http://schemas.microsoft.com/office/powerpoint/2010/main" val="242679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8" y="576263"/>
            <a:ext cx="4977777" cy="2967606"/>
          </a:xfrm>
        </p:spPr>
        <p:txBody>
          <a:bodyPr/>
          <a:lstStyle/>
          <a:p>
            <a:r>
              <a:rPr lang="en-US" dirty="0"/>
              <a:t>Random Forest Model</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3764975"/>
            <a:ext cx="4977777" cy="2192683"/>
          </a:xfrm>
        </p:spPr>
        <p:txBody>
          <a:bodyPr/>
          <a:lstStyle/>
          <a:p>
            <a:r>
              <a:rPr lang="en-US" dirty="0"/>
              <a:t>Kane Moore</a:t>
            </a:r>
          </a:p>
        </p:txBody>
      </p:sp>
      <p:pic>
        <p:nvPicPr>
          <p:cNvPr id="9" name="Picture Placeholder 8" descr="Vase on a table with leaves, books, ornament, chair">
            <a:extLst>
              <a:ext uri="{FF2B5EF4-FFF2-40B4-BE49-F238E27FC236}">
                <a16:creationId xmlns:a16="http://schemas.microsoft.com/office/drawing/2014/main" id="{E63B8A5B-EB32-49B6-9A1F-EBAD959CFB7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483096" y="0"/>
            <a:ext cx="5020056" cy="6848856"/>
          </a:xfrm>
        </p:spPr>
      </p:pic>
    </p:spTree>
    <p:extLst>
      <p:ext uri="{BB962C8B-B14F-4D97-AF65-F5344CB8AC3E}">
        <p14:creationId xmlns:p14="http://schemas.microsoft.com/office/powerpoint/2010/main" val="936898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Background Gray Rectangle">
            <a:extLst>
              <a:ext uri="{FF2B5EF4-FFF2-40B4-BE49-F238E27FC236}">
                <a16:creationId xmlns:a16="http://schemas.microsoft.com/office/drawing/2014/main" id="{B103F26A-B02C-4135-96B0-37912A33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2823A3A0-1AEE-4C9F-9577-A624AA5BD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Rectangle 17">
            <a:extLst>
              <a:ext uri="{FF2B5EF4-FFF2-40B4-BE49-F238E27FC236}">
                <a16:creationId xmlns:a16="http://schemas.microsoft.com/office/drawing/2014/main" id="{73E0691A-3834-41DB-B58A-F0D41ACA4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A910A-6B69-4ACE-8A82-D079609C5558}"/>
              </a:ext>
            </a:extLst>
          </p:cNvPr>
          <p:cNvSpPr>
            <a:spLocks noGrp="1"/>
          </p:cNvSpPr>
          <p:nvPr>
            <p:ph type="title"/>
          </p:nvPr>
        </p:nvSpPr>
        <p:spPr>
          <a:xfrm>
            <a:off x="434408" y="680192"/>
            <a:ext cx="4249787" cy="5199708"/>
          </a:xfrm>
        </p:spPr>
        <p:txBody>
          <a:bodyPr>
            <a:normAutofit/>
          </a:bodyPr>
          <a:lstStyle/>
          <a:p>
            <a:r>
              <a:rPr lang="en-US" sz="4800" dirty="0"/>
              <a:t>Random Forest Model</a:t>
            </a:r>
          </a:p>
        </p:txBody>
      </p:sp>
      <p:sp>
        <p:nvSpPr>
          <p:cNvPr id="4" name="Content Placeholder 3">
            <a:extLst>
              <a:ext uri="{FF2B5EF4-FFF2-40B4-BE49-F238E27FC236}">
                <a16:creationId xmlns:a16="http://schemas.microsoft.com/office/drawing/2014/main" id="{780FC930-8665-41DA-87D4-EB918E8487E8}"/>
              </a:ext>
            </a:extLst>
          </p:cNvPr>
          <p:cNvSpPr>
            <a:spLocks noGrp="1"/>
          </p:cNvSpPr>
          <p:nvPr>
            <p:ph idx="1"/>
          </p:nvPr>
        </p:nvSpPr>
        <p:spPr>
          <a:xfrm>
            <a:off x="4936331" y="680191"/>
            <a:ext cx="6078415" cy="5199708"/>
          </a:xfrm>
        </p:spPr>
        <p:txBody>
          <a:bodyPr anchor="ctr">
            <a:normAutofit/>
          </a:bodyPr>
          <a:lstStyle/>
          <a:p>
            <a:r>
              <a:rPr lang="en-GB" sz="1600" dirty="0"/>
              <a:t>     In this model, we import </a:t>
            </a:r>
            <a:r>
              <a:rPr lang="en-GB" sz="1600" dirty="0" err="1"/>
              <a:t>RandomForestClassifier</a:t>
            </a:r>
            <a:r>
              <a:rPr lang="en-GB" sz="1600" dirty="0"/>
              <a:t> and </a:t>
            </a:r>
            <a:r>
              <a:rPr lang="en-GB" sz="1600" dirty="0" err="1"/>
              <a:t>RandomeForestRegressor</a:t>
            </a:r>
            <a:r>
              <a:rPr lang="en-GB" sz="1600" dirty="0"/>
              <a:t> from </a:t>
            </a:r>
            <a:r>
              <a:rPr lang="en-GB" sz="1600" dirty="0" err="1"/>
              <a:t>sklearn.ensemble</a:t>
            </a:r>
            <a:r>
              <a:rPr lang="en-GB" sz="1600" dirty="0"/>
              <a:t>, </a:t>
            </a:r>
            <a:r>
              <a:rPr lang="en-GB" sz="1600" dirty="0" err="1"/>
              <a:t>StandardScaler</a:t>
            </a:r>
            <a:r>
              <a:rPr lang="en-GB" sz="1600" dirty="0"/>
              <a:t> from </a:t>
            </a:r>
            <a:r>
              <a:rPr lang="en-GB" sz="1600" dirty="0" err="1"/>
              <a:t>sklearn.preprocessing</a:t>
            </a:r>
            <a:r>
              <a:rPr lang="en-GB" sz="1600" dirty="0"/>
              <a:t>, </a:t>
            </a:r>
            <a:r>
              <a:rPr lang="en-GB" sz="1600" dirty="0" err="1"/>
              <a:t>train_test_split</a:t>
            </a:r>
            <a:r>
              <a:rPr lang="en-GB" sz="1600" dirty="0"/>
              <a:t> from </a:t>
            </a:r>
            <a:r>
              <a:rPr lang="en-GB" sz="1600" dirty="0" err="1"/>
              <a:t>sklear.model_selection</a:t>
            </a:r>
            <a:r>
              <a:rPr lang="en-GB" sz="1600" dirty="0"/>
              <a:t>, </a:t>
            </a:r>
            <a:r>
              <a:rPr lang="en-GB" sz="1600" dirty="0" err="1"/>
              <a:t>confusion_metrix</a:t>
            </a:r>
            <a:r>
              <a:rPr lang="en-GB" sz="1600" dirty="0"/>
              <a:t>, </a:t>
            </a:r>
            <a:r>
              <a:rPr lang="en-GB" sz="1600" dirty="0" err="1"/>
              <a:t>accuracy_score</a:t>
            </a:r>
            <a:r>
              <a:rPr lang="en-GB" sz="1600" dirty="0"/>
              <a:t> and </a:t>
            </a:r>
            <a:r>
              <a:rPr lang="en-GB" sz="1600" dirty="0" err="1"/>
              <a:t>classification_report</a:t>
            </a:r>
            <a:r>
              <a:rPr lang="en-GB" sz="1600" dirty="0"/>
              <a:t> from </a:t>
            </a:r>
            <a:r>
              <a:rPr lang="en-GB" sz="1600" dirty="0" err="1"/>
              <a:t>sklearn.metrics</a:t>
            </a:r>
            <a:r>
              <a:rPr lang="en-GB" sz="1600" dirty="0"/>
              <a:t>. We also import Dense from </a:t>
            </a:r>
            <a:r>
              <a:rPr lang="en-GB" sz="1600" dirty="0" err="1"/>
              <a:t>tensorflow.jeras.layers</a:t>
            </a:r>
            <a:r>
              <a:rPr lang="en-GB" sz="1600" dirty="0"/>
              <a:t>, Sequential from </a:t>
            </a:r>
            <a:r>
              <a:rPr lang="en-GB" sz="1600" dirty="0" err="1"/>
              <a:t>tensorflow.keras.models</a:t>
            </a:r>
            <a:r>
              <a:rPr lang="en-GB" sz="1600" dirty="0"/>
              <a:t> to proceed the analysis. In this model, we firstly cleaning feature data which were extracted from data.gov.au and ABS, then </a:t>
            </a:r>
            <a:r>
              <a:rPr lang="en-GB" sz="1600" dirty="0" err="1"/>
              <a:t>concat</a:t>
            </a:r>
            <a:r>
              <a:rPr lang="en-GB" sz="1600" dirty="0"/>
              <a:t> </a:t>
            </a:r>
            <a:r>
              <a:rPr lang="en-GB" sz="1600" dirty="0" err="1"/>
              <a:t>dataframes</a:t>
            </a:r>
            <a:r>
              <a:rPr lang="en-GB" sz="1600" dirty="0"/>
              <a:t> into one for feature variables followed by cross-referencing data extract from Domain API which is used as target variable. After that, we build and fit those variables into Random Forest Regressor Model. We also plotted those features to provide more visualized data. Finally, we train a neural network model to predict Sydney house price to see whether it may rise or fall in the future.</a:t>
            </a:r>
          </a:p>
        </p:txBody>
      </p:sp>
      <p:sp>
        <p:nvSpPr>
          <p:cNvPr id="9" name="Slide Number Placeholder 8">
            <a:extLst>
              <a:ext uri="{FF2B5EF4-FFF2-40B4-BE49-F238E27FC236}">
                <a16:creationId xmlns:a16="http://schemas.microsoft.com/office/drawing/2014/main" id="{F8D920F7-55C9-4EBB-88F7-5C32C009A43C}"/>
              </a:ext>
            </a:extLst>
          </p:cNvPr>
          <p:cNvSpPr>
            <a:spLocks noGrp="1"/>
          </p:cNvSpPr>
          <p:nvPr>
            <p:ph type="sldNum" sz="quarter" idx="12"/>
          </p:nvPr>
        </p:nvSpPr>
        <p:spPr>
          <a:xfrm>
            <a:off x="11504676" y="-14198"/>
            <a:ext cx="685800" cy="685800"/>
          </a:xfrm>
        </p:spPr>
        <p:txBody>
          <a:bodyPr anchor="ctr">
            <a:normAutofit/>
          </a:bodyPr>
          <a:lstStyle/>
          <a:p>
            <a:pPr>
              <a:spcAft>
                <a:spcPts val="600"/>
              </a:spcAft>
            </a:pPr>
            <a:fld id="{3A4F6043-7A67-491B-98BC-F933DED7226D}" type="slidenum">
              <a:rPr lang="en-US" smtClean="0"/>
              <a:pPr>
                <a:spcAft>
                  <a:spcPts val="600"/>
                </a:spcAft>
              </a:pPr>
              <a:t>6</a:t>
            </a:fld>
            <a:endParaRPr lang="en-US"/>
          </a:p>
        </p:txBody>
      </p:sp>
      <p:cxnSp>
        <p:nvCxnSpPr>
          <p:cNvPr id="20" name="Straight Connector 19">
            <a:extLst>
              <a:ext uri="{FF2B5EF4-FFF2-40B4-BE49-F238E27FC236}">
                <a16:creationId xmlns:a16="http://schemas.microsoft.com/office/drawing/2014/main" id="{329BD279-68D6-4374-A25D-0443582490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223393-D916-47A5-833D-85E9ECDA83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82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8" y="576263"/>
            <a:ext cx="4977777" cy="2967606"/>
          </a:xfrm>
        </p:spPr>
        <p:txBody>
          <a:bodyPr/>
          <a:lstStyle/>
          <a:p>
            <a:r>
              <a:rPr lang="en-US" dirty="0"/>
              <a:t>Linear Regression Model</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3764975"/>
            <a:ext cx="4977777" cy="2192683"/>
          </a:xfrm>
        </p:spPr>
        <p:txBody>
          <a:bodyPr/>
          <a:lstStyle/>
          <a:p>
            <a:r>
              <a:rPr lang="en-US" dirty="0"/>
              <a:t>Rachel Wang</a:t>
            </a:r>
          </a:p>
        </p:txBody>
      </p:sp>
      <p:pic>
        <p:nvPicPr>
          <p:cNvPr id="9" name="Picture Placeholder 8" descr="Vase on a table with leaves, books, ornament, chair">
            <a:extLst>
              <a:ext uri="{FF2B5EF4-FFF2-40B4-BE49-F238E27FC236}">
                <a16:creationId xmlns:a16="http://schemas.microsoft.com/office/drawing/2014/main" id="{E63B8A5B-EB32-49B6-9A1F-EBAD959CFB7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483096" y="0"/>
            <a:ext cx="5020056" cy="6848856"/>
          </a:xfrm>
        </p:spPr>
      </p:pic>
    </p:spTree>
    <p:extLst>
      <p:ext uri="{BB962C8B-B14F-4D97-AF65-F5344CB8AC3E}">
        <p14:creationId xmlns:p14="http://schemas.microsoft.com/office/powerpoint/2010/main" val="428182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789A05-76D0-47F6-AD3C-AF905732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Background Gray Rectangle">
            <a:extLst>
              <a:ext uri="{FF2B5EF4-FFF2-40B4-BE49-F238E27FC236}">
                <a16:creationId xmlns:a16="http://schemas.microsoft.com/office/drawing/2014/main" id="{B103F26A-B02C-4135-96B0-37912A33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2823A3A0-1AEE-4C9F-9577-A624AA5BD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Rectangle 19">
            <a:extLst>
              <a:ext uri="{FF2B5EF4-FFF2-40B4-BE49-F238E27FC236}">
                <a16:creationId xmlns:a16="http://schemas.microsoft.com/office/drawing/2014/main" id="{73E0691A-3834-41DB-B58A-F0D41ACA4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34408" y="680192"/>
            <a:ext cx="4978186" cy="5199708"/>
          </a:xfrm>
        </p:spPr>
        <p:txBody>
          <a:bodyPr vert="horz" lIns="91440" tIns="45720" rIns="91440" bIns="45720" rtlCol="0" anchor="ctr">
            <a:normAutofit/>
          </a:bodyPr>
          <a:lstStyle/>
          <a:p>
            <a:r>
              <a:rPr lang="en-US" sz="4800"/>
              <a:t>Linear Regression Model</a:t>
            </a:r>
          </a:p>
        </p:txBody>
      </p:sp>
      <p:sp>
        <p:nvSpPr>
          <p:cNvPr id="4" name="Content Placeholder 3">
            <a:extLst>
              <a:ext uri="{FF2B5EF4-FFF2-40B4-BE49-F238E27FC236}">
                <a16:creationId xmlns:a16="http://schemas.microsoft.com/office/drawing/2014/main" id="{BB6FF9F1-02F2-4FD4-A3BF-42428815EF2E}"/>
              </a:ext>
            </a:extLst>
          </p:cNvPr>
          <p:cNvSpPr>
            <a:spLocks noGrp="1"/>
          </p:cNvSpPr>
          <p:nvPr>
            <p:ph sz="half" idx="2"/>
          </p:nvPr>
        </p:nvSpPr>
        <p:spPr>
          <a:xfrm>
            <a:off x="6096000" y="680191"/>
            <a:ext cx="4918746" cy="5199708"/>
          </a:xfrm>
        </p:spPr>
        <p:txBody>
          <a:bodyPr vert="horz" lIns="91440" tIns="45720" rIns="91440" bIns="45720" rtlCol="0" anchor="ctr">
            <a:normAutofit fontScale="92500"/>
          </a:bodyPr>
          <a:lstStyle/>
          <a:p>
            <a:pPr marL="0"/>
            <a:r>
              <a:rPr lang="en-US" sz="1800" b="0" i="0" dirty="0">
                <a:effectLst/>
              </a:rPr>
              <a:t>In this model, we mainly extract data from Domain API to call the most recent sales data, combine with other source website such as ABS, data.gov.au, ATO and police.nsw.gov.au to assist our analysis. Detailed features include housing price, number of bedrooms, number of bathrooms, number of </a:t>
            </a:r>
            <a:r>
              <a:rPr lang="en-US" sz="1800" b="0" i="0" dirty="0" err="1">
                <a:effectLst/>
              </a:rPr>
              <a:t>carspaces</a:t>
            </a:r>
            <a:r>
              <a:rPr lang="en-US" sz="1800" b="0" i="0" dirty="0">
                <a:effectLst/>
              </a:rPr>
              <a:t>, individual after tax income, renter rate, population density, incidents of assaults, and incidents of robbery, all those features are on Sydney suburb basis. We utilize interactive panel for price prediction and compare with the price range vendors ask for. Also we compare true house sold price with our predicted price via visualized plotting. Turned out our model is able to track the trend and give indications.</a:t>
            </a:r>
            <a:endParaRPr lang="en-US" sz="1800" dirty="0"/>
          </a:p>
        </p:txBody>
      </p:sp>
      <p:sp>
        <p:nvSpPr>
          <p:cNvPr id="9" name="Slide Number Placeholder 8">
            <a:extLst>
              <a:ext uri="{FF2B5EF4-FFF2-40B4-BE49-F238E27FC236}">
                <a16:creationId xmlns:a16="http://schemas.microsoft.com/office/drawing/2014/main" id="{F0571D59-3C1F-48C1-A842-77AA29E0639A}"/>
              </a:ext>
            </a:extLst>
          </p:cNvPr>
          <p:cNvSpPr>
            <a:spLocks noGrp="1"/>
          </p:cNvSpPr>
          <p:nvPr>
            <p:ph type="sldNum" sz="quarter" idx="12"/>
          </p:nvPr>
        </p:nvSpPr>
        <p:spPr>
          <a:xfrm>
            <a:off x="11504676" y="-14198"/>
            <a:ext cx="685800" cy="685800"/>
          </a:xfrm>
        </p:spPr>
        <p:txBody>
          <a:bodyPr vert="horz" lIns="91440" tIns="45720" rIns="91440" bIns="45720" rtlCol="0" anchor="ctr">
            <a:normAutofit/>
          </a:bodyPr>
          <a:lstStyle/>
          <a:p>
            <a:pPr>
              <a:spcAft>
                <a:spcPts val="600"/>
              </a:spcAft>
            </a:pPr>
            <a:fld id="{3A4F6043-7A67-491B-98BC-F933DED7226D}" type="slidenum">
              <a:rPr lang="en-US" smtClean="0"/>
              <a:pPr>
                <a:spcAft>
                  <a:spcPts val="600"/>
                </a:spcAft>
              </a:pPr>
              <a:t>8</a:t>
            </a:fld>
            <a:endParaRPr lang="en-US"/>
          </a:p>
        </p:txBody>
      </p:sp>
      <p:cxnSp>
        <p:nvCxnSpPr>
          <p:cNvPr id="22" name="Straight Connector 21">
            <a:extLst>
              <a:ext uri="{FF2B5EF4-FFF2-40B4-BE49-F238E27FC236}">
                <a16:creationId xmlns:a16="http://schemas.microsoft.com/office/drawing/2014/main" id="{329BD279-68D6-4374-A25D-0443582490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A223393-D916-47A5-833D-85E9ECDA83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687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6C1B-1886-4F12-8EF5-DD7A8BADF83D}"/>
              </a:ext>
            </a:extLst>
          </p:cNvPr>
          <p:cNvSpPr>
            <a:spLocks noGrp="1"/>
          </p:cNvSpPr>
          <p:nvPr>
            <p:ph type="title"/>
          </p:nvPr>
        </p:nvSpPr>
        <p:spPr>
          <a:xfrm>
            <a:off x="184558" y="365126"/>
            <a:ext cx="3246497" cy="5054162"/>
          </a:xfrm>
        </p:spPr>
        <p:txBody>
          <a:bodyPr>
            <a:normAutofit/>
          </a:bodyPr>
          <a:lstStyle/>
          <a:p>
            <a:r>
              <a:rPr lang="en-GB" sz="4400" dirty="0"/>
              <a:t>Predictor</a:t>
            </a:r>
            <a:br>
              <a:rPr lang="en-GB" sz="4400" dirty="0"/>
            </a:br>
            <a:r>
              <a:rPr lang="en-GB" sz="4400" dirty="0" err="1"/>
              <a:t>InAction</a:t>
            </a:r>
            <a:endParaRPr lang="en-GB" sz="4400" dirty="0"/>
          </a:p>
        </p:txBody>
      </p:sp>
      <p:pic>
        <p:nvPicPr>
          <p:cNvPr id="11" name="Content Placeholder 10" descr="Graphical user interface&#10;&#10;Description automatically generated">
            <a:extLst>
              <a:ext uri="{FF2B5EF4-FFF2-40B4-BE49-F238E27FC236}">
                <a16:creationId xmlns:a16="http://schemas.microsoft.com/office/drawing/2014/main" id="{F48B90B8-5859-49E4-8104-FB1D772B842A}"/>
              </a:ext>
            </a:extLst>
          </p:cNvPr>
          <p:cNvPicPr>
            <a:picLocks noGrp="1" noChangeAspect="1"/>
          </p:cNvPicPr>
          <p:nvPr>
            <p:ph sz="half" idx="2"/>
          </p:nvPr>
        </p:nvPicPr>
        <p:blipFill>
          <a:blip r:embed="rId2"/>
          <a:stretch>
            <a:fillRect/>
          </a:stretch>
        </p:blipFill>
        <p:spPr>
          <a:xfrm>
            <a:off x="3431054" y="1295867"/>
            <a:ext cx="7963427" cy="4769372"/>
          </a:xfrm>
        </p:spPr>
      </p:pic>
      <p:sp>
        <p:nvSpPr>
          <p:cNvPr id="9" name="Slide Number Placeholder 8">
            <a:extLst>
              <a:ext uri="{FF2B5EF4-FFF2-40B4-BE49-F238E27FC236}">
                <a16:creationId xmlns:a16="http://schemas.microsoft.com/office/drawing/2014/main" id="{D5D3F94F-AF14-4F43-A92D-18A25D3DEADC}"/>
              </a:ext>
            </a:extLst>
          </p:cNvPr>
          <p:cNvSpPr>
            <a:spLocks noGrp="1"/>
          </p:cNvSpPr>
          <p:nvPr>
            <p:ph type="sldNum" sz="quarter" idx="12"/>
          </p:nvPr>
        </p:nvSpPr>
        <p:spPr/>
        <p:txBody>
          <a:bodyPr/>
          <a:lstStyle/>
          <a:p>
            <a:fld id="{3A4F6043-7A67-491B-98BC-F933DED7226D}" type="slidenum">
              <a:rPr lang="en-US" smtClean="0"/>
              <a:pPr/>
              <a:t>9</a:t>
            </a:fld>
            <a:endParaRPr lang="en-US" dirty="0"/>
          </a:p>
        </p:txBody>
      </p:sp>
    </p:spTree>
    <p:extLst>
      <p:ext uri="{BB962C8B-B14F-4D97-AF65-F5344CB8AC3E}">
        <p14:creationId xmlns:p14="http://schemas.microsoft.com/office/powerpoint/2010/main" val="1469485852"/>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7D1C0D-D4CE-465C-8DB2-7B2571F37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9259C4-AC71-4849-BC68-7545A45536D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A4E27A5-29EC-44AC-A353-55638DDBC5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Offset design</Template>
  <TotalTime>35</TotalTime>
  <Words>568</Words>
  <Application>Microsoft Office PowerPoint</Application>
  <PresentationFormat>Widescreen</PresentationFormat>
  <Paragraphs>36</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Dante (Headings)2</vt:lpstr>
      <vt:lpstr>Helvetica Neue Medium</vt:lpstr>
      <vt:lpstr>Arial</vt:lpstr>
      <vt:lpstr>Calibri</vt:lpstr>
      <vt:lpstr>Dante</vt:lpstr>
      <vt:lpstr>Wingdings 2</vt:lpstr>
      <vt:lpstr>OffsetVTI</vt:lpstr>
      <vt:lpstr>Project 2-Sydney House Price</vt:lpstr>
      <vt:lpstr>Content</vt:lpstr>
      <vt:lpstr>About This Project</vt:lpstr>
      <vt:lpstr>About This Project </vt:lpstr>
      <vt:lpstr>Random Forest Model</vt:lpstr>
      <vt:lpstr>Random Forest Model</vt:lpstr>
      <vt:lpstr>Linear Regression Model</vt:lpstr>
      <vt:lpstr>Linear Regression Model</vt:lpstr>
      <vt:lpstr>Predictor InAction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2-Sydney House Price</dc:title>
  <dc:creator>Zhang Paris</dc:creator>
  <cp:lastModifiedBy>Zhang Paris</cp:lastModifiedBy>
  <cp:revision>3</cp:revision>
  <dcterms:created xsi:type="dcterms:W3CDTF">2021-10-24T09:53:13Z</dcterms:created>
  <dcterms:modified xsi:type="dcterms:W3CDTF">2021-10-25T07:40:41Z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